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257" r:id="rId4"/>
    <p:sldId id="259" r:id="rId5"/>
    <p:sldId id="261" r:id="rId6"/>
    <p:sldId id="267" r:id="rId7"/>
    <p:sldId id="268" r:id="rId8"/>
    <p:sldId id="269" r:id="rId9"/>
    <p:sldId id="263" r:id="rId10"/>
    <p:sldId id="262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24" autoAdjust="0"/>
    <p:restoredTop sz="94660"/>
  </p:normalViewPr>
  <p:slideViewPr>
    <p:cSldViewPr snapToGrid="0">
      <p:cViewPr varScale="1">
        <p:scale>
          <a:sx n="97" d="100"/>
          <a:sy n="97" d="100"/>
        </p:scale>
        <p:origin x="4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3>
</file>

<file path=ppt/media/media3.mp3>
</file>

<file path=ppt/media/media4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NULL" TargetMode="External"/><Relationship Id="rId7" Type="http://schemas.openxmlformats.org/officeDocument/2006/relationships/image" Target="../media/image6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5.jpeg"/><Relationship Id="rId5" Type="http://schemas.openxmlformats.org/officeDocument/2006/relationships/slideLayout" Target="../slideLayouts/slideLayout1.xml"/><Relationship Id="rId4" Type="http://schemas.microsoft.com/office/2007/relationships/media" Target="../media/media3.mp3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9629D50-7203-6549-9308-BDA4DC927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182" y="1680263"/>
            <a:ext cx="6365529" cy="1026321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Bauhaus 93" panose="04030905020B02020C02" pitchFamily="82" charset="0"/>
              </a:rPr>
              <a:t>WEB RESPONSIVE</a:t>
            </a:r>
            <a:br>
              <a:rPr lang="en-US" dirty="0">
                <a:latin typeface="Bauhaus 93" panose="04030905020B02020C02" pitchFamily="82" charset="0"/>
              </a:rPr>
            </a:br>
            <a:r>
              <a:rPr lang="en-US" dirty="0">
                <a:latin typeface="Bauhaus 93" panose="04030905020B02020C02" pitchFamily="82" charset="0"/>
              </a:rPr>
              <a:t>DESIGN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A6E746B-6E85-344B-AD50-8942CBE0F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6751" y="4500593"/>
            <a:ext cx="9448800" cy="612772"/>
          </a:xfrm>
        </p:spPr>
        <p:txBody>
          <a:bodyPr/>
          <a:lstStyle/>
          <a:p>
            <a:r>
              <a:rPr lang="en-US" b="1" err="1">
                <a:latin typeface="+mj-lt"/>
              </a:rPr>
              <a:t>contactme</a:t>
            </a:r>
            <a:r>
              <a:rPr lang="en-US" b="1">
                <a:latin typeface="+mj-lt"/>
              </a:rPr>
              <a:t>@mhjafory.</a:t>
            </a:r>
            <a:r>
              <a:rPr lang="en-US" b="1" dirty="0">
                <a:latin typeface="+mj-lt"/>
              </a:rPr>
              <a:t>com | www.mhjafory.com </a:t>
            </a:r>
          </a:p>
        </p:txBody>
      </p:sp>
      <p:pic>
        <p:nvPicPr>
          <p:cNvPr id="14" name="Picture 6">
            <a:extLst>
              <a:ext uri="{FF2B5EF4-FFF2-40B4-BE49-F238E27FC236}">
                <a16:creationId xmlns:a16="http://schemas.microsoft.com/office/drawing/2014/main" id="{1BA43345-0F8A-1343-994D-2A384B3FE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6992950" y="858346"/>
            <a:ext cx="4916983" cy="2880711"/>
          </a:xfrm>
          <a:prstGeom prst="rect">
            <a:avLst/>
          </a:prstGeom>
          <a:noFill/>
          <a:effectLst>
            <a:reflection stA="71000" endPos="24000" dist="50800" dir="5400000" sy="-100000" algn="bl" rotWithShape="0"/>
            <a:softEdge rad="254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684195FF-56CD-0747-B95D-C858D8502082}"/>
              </a:ext>
            </a:extLst>
          </p:cNvPr>
          <p:cNvSpPr txBox="1">
            <a:spLocks/>
          </p:cNvSpPr>
          <p:nvPr/>
        </p:nvSpPr>
        <p:spPr>
          <a:xfrm>
            <a:off x="1646751" y="3524043"/>
            <a:ext cx="9448800" cy="1026321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+mn-lt"/>
              </a:rPr>
              <a:t>Mh jafory</a:t>
            </a:r>
          </a:p>
        </p:txBody>
      </p:sp>
    </p:spTree>
    <p:extLst>
      <p:ext uri="{BB962C8B-B14F-4D97-AF65-F5344CB8AC3E}">
        <p14:creationId xmlns:p14="http://schemas.microsoft.com/office/powerpoint/2010/main" val="2967162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3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7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015226-1E98-244E-922B-F624DE76A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0" y="1447800"/>
            <a:ext cx="3175000" cy="39624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26ACF9C-15CF-374D-BE90-498A07828B86}"/>
              </a:ext>
            </a:extLst>
          </p:cNvPr>
          <p:cNvSpPr txBox="1">
            <a:spLocks/>
          </p:cNvSpPr>
          <p:nvPr/>
        </p:nvSpPr>
        <p:spPr>
          <a:xfrm>
            <a:off x="235102" y="6188766"/>
            <a:ext cx="1169628" cy="318052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+mn-lt"/>
              </a:rPr>
              <a:t>Mh jafory</a:t>
            </a:r>
          </a:p>
        </p:txBody>
      </p:sp>
    </p:spTree>
    <p:extLst>
      <p:ext uri="{BB962C8B-B14F-4D97-AF65-F5344CB8AC3E}">
        <p14:creationId xmlns:p14="http://schemas.microsoft.com/office/powerpoint/2010/main" val="45487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223A5D0-1F84-0F40-B2D5-DD72AA765B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983545"/>
            <a:ext cx="11336191" cy="1335693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latin typeface="Bauhaus 93" panose="04030905020B02020C02" pitchFamily="82" charset="0"/>
              </a:rPr>
              <a:t>Thank you everyone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77A2B3-21AC-5745-BDB6-4FCCAE4D18FE}"/>
              </a:ext>
            </a:extLst>
          </p:cNvPr>
          <p:cNvSpPr txBox="1">
            <a:spLocks/>
          </p:cNvSpPr>
          <p:nvPr/>
        </p:nvSpPr>
        <p:spPr>
          <a:xfrm>
            <a:off x="235102" y="6188766"/>
            <a:ext cx="1169628" cy="318052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+mn-lt"/>
              </a:rPr>
              <a:t>Mh jafory</a:t>
            </a:r>
          </a:p>
        </p:txBody>
      </p:sp>
    </p:spTree>
    <p:extLst>
      <p:ext uri="{BB962C8B-B14F-4D97-AF65-F5344CB8AC3E}">
        <p14:creationId xmlns:p14="http://schemas.microsoft.com/office/powerpoint/2010/main" val="1881633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F09F6597-CCEA-4149-ABD5-AD0B49231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102" y="1286134"/>
            <a:ext cx="7797872" cy="3377488"/>
          </a:xfrm>
        </p:spPr>
        <p:txBody>
          <a:bodyPr>
            <a:normAutofit/>
          </a:bodyPr>
          <a:lstStyle/>
          <a:p>
            <a:r>
              <a:rPr lang="en-US" sz="3200" b="1" dirty="0"/>
              <a:t>RESPONSIVE WEBSITE BASICS </a:t>
            </a:r>
            <a:endParaRPr lang="en-US" sz="2400" b="1" dirty="0"/>
          </a:p>
          <a:p>
            <a:r>
              <a:rPr lang="en-US" dirty="0"/>
              <a:t> </a:t>
            </a:r>
          </a:p>
          <a:p>
            <a:r>
              <a:rPr lang="en-US" dirty="0"/>
              <a:t>  IN 3 SIMPLE STEPTS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META TAG 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HTML STRUCTURE 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MEDIA QUERIES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Online Media 1" descr="Responsive web design for beginners - Webflow tutorial (using the Old UI)">
            <a:hlinkClick r:id="" action="ppaction://media"/>
            <a:hlinkHover r:id="" action="ppaction://ole?verb=0"/>
            <a:extLst>
              <a:ext uri="{FF2B5EF4-FFF2-40B4-BE49-F238E27FC236}">
                <a16:creationId xmlns:a16="http://schemas.microsoft.com/office/drawing/2014/main" id="{38A310CE-CB7A-0645-9EFD-9703931076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37937" y="2003867"/>
            <a:ext cx="6343109" cy="3567999"/>
          </a:xfrm>
          <a:prstGeom prst="rect">
            <a:avLst/>
          </a:prstGeom>
          <a:effectLst>
            <a:glow rad="469900">
              <a:schemeClr val="tx1">
                <a:alpha val="28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 fov="2700000">
              <a:rot lat="0" lon="2067641" rev="21594000"/>
            </a:camera>
            <a:lightRig rig="threePt" dir="t"/>
          </a:scene3d>
          <a:sp3d z="19050" prstMaterial="softEdge"/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37D160A-607B-814E-B603-5E20C7F10F3F}"/>
              </a:ext>
            </a:extLst>
          </p:cNvPr>
          <p:cNvSpPr txBox="1">
            <a:spLocks/>
          </p:cNvSpPr>
          <p:nvPr/>
        </p:nvSpPr>
        <p:spPr>
          <a:xfrm>
            <a:off x="235102" y="6188766"/>
            <a:ext cx="1169628" cy="318052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+mn-lt"/>
              </a:rPr>
              <a:t>Mh jafory</a:t>
            </a:r>
          </a:p>
        </p:txBody>
      </p:sp>
    </p:spTree>
    <p:extLst>
      <p:ext uri="{BB962C8B-B14F-4D97-AF65-F5344CB8AC3E}">
        <p14:creationId xmlns:p14="http://schemas.microsoft.com/office/powerpoint/2010/main" val="121883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38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6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4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4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5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6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478C533B-CF2E-3E4C-B566-A0EF292FF7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5034" y="1453941"/>
            <a:ext cx="10907515" cy="1780156"/>
          </a:xfrm>
        </p:spPr>
        <p:txBody>
          <a:bodyPr>
            <a:no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HOW DOES EACH LOOK LIKES?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9EADBC87-345F-B24B-8DE4-CB0298DF2C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57211" y="5840829"/>
            <a:ext cx="9448800" cy="6858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B19F77EA-E72F-E541-81C8-06646A0FCF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4120952" y="354429"/>
            <a:ext cx="6260886" cy="4101732"/>
          </a:xfrm>
          <a:prstGeom prst="rect">
            <a:avLst/>
          </a:prstGeom>
          <a:noFill/>
          <a:effectLst>
            <a:reflection stA="45000" endPos="170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045449-E6E5-9544-81F8-25B7C6D36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/>
          <a:srcRect/>
          <a:stretch/>
        </p:blipFill>
        <p:spPr bwMode="auto">
          <a:xfrm>
            <a:off x="140622" y="108208"/>
            <a:ext cx="9336703" cy="1040729"/>
          </a:xfrm>
          <a:prstGeom prst="rect">
            <a:avLst/>
          </a:prstGeom>
          <a:noFill/>
          <a:effectLst>
            <a:softEdge rad="1016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806025CA-8D29-5E41-A12A-EE2685DDAA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/>
          <a:srcRect/>
          <a:stretch/>
        </p:blipFill>
        <p:spPr bwMode="auto">
          <a:xfrm>
            <a:off x="2004751" y="5563880"/>
            <a:ext cx="6137096" cy="11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3AC74D16-52AF-FD44-B2B3-BBE933A2E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/>
          <a:srcRect/>
          <a:stretch/>
        </p:blipFill>
        <p:spPr bwMode="auto">
          <a:xfrm>
            <a:off x="3639671" y="1148937"/>
            <a:ext cx="8552329" cy="4109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take_picture-Ellie-155921267">
            <a:hlinkClick r:id="" action="ppaction://media"/>
            <a:extLst>
              <a:ext uri="{FF2B5EF4-FFF2-40B4-BE49-F238E27FC236}">
                <a16:creationId xmlns:a16="http://schemas.microsoft.com/office/drawing/2014/main" id="{B7C9A4C5-F2D6-0544-AA65-D19A7B220D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072478" y="1022828"/>
            <a:ext cx="609600" cy="609600"/>
          </a:xfrm>
          <a:prstGeom prst="rect">
            <a:avLst/>
          </a:prstGeom>
        </p:spPr>
      </p:pic>
      <p:pic>
        <p:nvPicPr>
          <p:cNvPr id="24" name="take_picture-Ellie-155921267">
            <a:hlinkClick r:id="" action="ppaction://media"/>
            <a:extLst>
              <a:ext uri="{FF2B5EF4-FFF2-40B4-BE49-F238E27FC236}">
                <a16:creationId xmlns:a16="http://schemas.microsoft.com/office/drawing/2014/main" id="{614155E8-5660-AD49-B31B-EFE0824A81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088715" y="3665210"/>
            <a:ext cx="609600" cy="609600"/>
          </a:xfrm>
          <a:prstGeom prst="rect">
            <a:avLst/>
          </a:prstGeom>
        </p:spPr>
      </p:pic>
      <p:pic>
        <p:nvPicPr>
          <p:cNvPr id="25" name="take_picture-Ellie-155921267">
            <a:hlinkClick r:id="" action="ppaction://media"/>
            <a:extLst>
              <a:ext uri="{FF2B5EF4-FFF2-40B4-BE49-F238E27FC236}">
                <a16:creationId xmlns:a16="http://schemas.microsoft.com/office/drawing/2014/main" id="{2E63D8BA-4515-164D-9A31-C7FED18E5D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373872" y="2405295"/>
            <a:ext cx="609600" cy="609600"/>
          </a:xfrm>
          <a:prstGeom prst="rect">
            <a:avLst/>
          </a:prstGeom>
        </p:spPr>
      </p:pic>
      <p:pic>
        <p:nvPicPr>
          <p:cNvPr id="26" name="Grünemusik_-_Click_Click__Original_Version_by_Tanakasomething_">
            <a:hlinkClick r:id="" action="ppaction://media"/>
            <a:extLst>
              <a:ext uri="{FF2B5EF4-FFF2-40B4-BE49-F238E27FC236}">
                <a16:creationId xmlns:a16="http://schemas.microsoft.com/office/drawing/2014/main" id="{3039926F-0940-0948-AF11-C320531089F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26116" end="178742.0408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127206" y="2350456"/>
            <a:ext cx="609600" cy="6096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AAC47090-933A-E141-B1FA-E28720349169}"/>
              </a:ext>
            </a:extLst>
          </p:cNvPr>
          <p:cNvSpPr txBox="1">
            <a:spLocks/>
          </p:cNvSpPr>
          <p:nvPr/>
        </p:nvSpPr>
        <p:spPr>
          <a:xfrm>
            <a:off x="235102" y="6188766"/>
            <a:ext cx="1169628" cy="318052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+mn-lt"/>
              </a:rPr>
              <a:t>Mh jafory</a:t>
            </a:r>
          </a:p>
        </p:txBody>
      </p:sp>
    </p:spTree>
    <p:extLst>
      <p:ext uri="{BB962C8B-B14F-4D97-AF65-F5344CB8AC3E}">
        <p14:creationId xmlns:p14="http://schemas.microsoft.com/office/powerpoint/2010/main" val="2455058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084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384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384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384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4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4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4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16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241D72E-D3CD-044C-80EB-6CB2E0C5BD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983545"/>
            <a:ext cx="11336191" cy="1335693"/>
          </a:xfrm>
        </p:spPr>
        <p:txBody>
          <a:bodyPr>
            <a:no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We will watch  </a:t>
            </a:r>
            <a:br>
              <a:rPr lang="en-US" sz="5400" dirty="0">
                <a:latin typeface="Bauhaus 93" panose="04030905020B02020C02" pitchFamily="82" charset="0"/>
              </a:rPr>
            </a:br>
            <a:r>
              <a:rPr lang="en-US" sz="5400" dirty="0">
                <a:latin typeface="Bauhaus 93" panose="04030905020B02020C02" pitchFamily="82" charset="0"/>
              </a:rPr>
              <a:t>quick  DEMO</a:t>
            </a:r>
            <a:br>
              <a:rPr lang="en-US" sz="5400" dirty="0">
                <a:latin typeface="Bauhaus 93" panose="04030905020B02020C02" pitchFamily="82" charset="0"/>
              </a:rPr>
            </a:br>
            <a:r>
              <a:rPr lang="en-US" sz="5400" dirty="0">
                <a:latin typeface="Bauhaus 93" panose="04030905020B02020C02" pitchFamily="82" charset="0"/>
              </a:rPr>
              <a:t> video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8D16EBC-D53C-0341-A9A5-ABCDCC34A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5560786" y="681318"/>
            <a:ext cx="6433990" cy="3478306"/>
          </a:xfrm>
          <a:prstGeom prst="rect">
            <a:avLst/>
          </a:prstGeom>
          <a:noFill/>
          <a:effectLst>
            <a:reflection stA="94000" endPos="65000" dist="50800" dir="5400000" sy="-100000" algn="bl" rotWithShape="0"/>
            <a:softEdge rad="2413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7CAD4C6-0B80-7541-BF1B-1107630C1168}"/>
              </a:ext>
            </a:extLst>
          </p:cNvPr>
          <p:cNvSpPr txBox="1">
            <a:spLocks/>
          </p:cNvSpPr>
          <p:nvPr/>
        </p:nvSpPr>
        <p:spPr>
          <a:xfrm>
            <a:off x="235102" y="6188766"/>
            <a:ext cx="1169628" cy="318052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+mn-lt"/>
              </a:rPr>
              <a:t>Mh jafory</a:t>
            </a:r>
          </a:p>
        </p:txBody>
      </p:sp>
    </p:spTree>
    <p:extLst>
      <p:ext uri="{BB962C8B-B14F-4D97-AF65-F5344CB8AC3E}">
        <p14:creationId xmlns:p14="http://schemas.microsoft.com/office/powerpoint/2010/main" val="413603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825034" y="1453941"/>
            <a:ext cx="10907515" cy="1780156"/>
          </a:xfrm>
        </p:spPr>
        <p:txBody>
          <a:bodyPr>
            <a:noAutofit/>
          </a:bodyPr>
          <a:lstStyle/>
          <a:p>
            <a:r>
              <a:rPr lang="en-US" sz="5400" dirty="0">
                <a:latin typeface="Bauhaus 93" panose="04030905020B02020C02" pitchFamily="82" charset="0"/>
              </a:rPr>
              <a:t>We will watch quick Demo video</a:t>
            </a:r>
          </a:p>
        </p:txBody>
      </p:sp>
      <p:pic>
        <p:nvPicPr>
          <p:cNvPr id="4" name="Picture 12" descr="Image result for mh jafor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08" y="6175493"/>
            <a:ext cx="857353" cy="50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Online Media 1" descr="Untitled.mp4">
            <a:hlinkClick r:id="" action="ppaction://media"/>
            <a:extLst>
              <a:ext uri="{FF2B5EF4-FFF2-40B4-BE49-F238E27FC236}">
                <a16:creationId xmlns:a16="http://schemas.microsoft.com/office/drawing/2014/main" id="{067FAA10-BA87-2A4F-B9A1-9DACA51E2E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4072AD3-B2D7-854A-A09B-64683D1169CF}"/>
              </a:ext>
            </a:extLst>
          </p:cNvPr>
          <p:cNvSpPr txBox="1">
            <a:spLocks/>
          </p:cNvSpPr>
          <p:nvPr/>
        </p:nvSpPr>
        <p:spPr>
          <a:xfrm>
            <a:off x="235102" y="6188766"/>
            <a:ext cx="1169628" cy="318052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+mn-lt"/>
              </a:rPr>
              <a:t>Mh jafory</a:t>
            </a:r>
          </a:p>
        </p:txBody>
      </p:sp>
    </p:spTree>
    <p:extLst>
      <p:ext uri="{BB962C8B-B14F-4D97-AF65-F5344CB8AC3E}">
        <p14:creationId xmlns:p14="http://schemas.microsoft.com/office/powerpoint/2010/main" val="210130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831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3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12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/>
          <a:srcRect t="2" r="-4" b="21284"/>
          <a:stretch/>
        </p:blipFill>
        <p:spPr bwMode="auto">
          <a:xfrm>
            <a:off x="596348" y="358808"/>
            <a:ext cx="10800522" cy="5419139"/>
          </a:xfrm>
          <a:prstGeom prst="rect">
            <a:avLst/>
          </a:prstGeom>
          <a:noFill/>
          <a:effectLst>
            <a:reflection stA="94000" endPos="65000" dist="50800" dir="5400000" sy="-100000" algn="bl" rotWithShape="0"/>
            <a:softEdge rad="2413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7F3E059-2846-A44F-9BF9-2737A08F1A64}"/>
              </a:ext>
            </a:extLst>
          </p:cNvPr>
          <p:cNvSpPr txBox="1">
            <a:spLocks/>
          </p:cNvSpPr>
          <p:nvPr/>
        </p:nvSpPr>
        <p:spPr>
          <a:xfrm>
            <a:off x="235102" y="6188766"/>
            <a:ext cx="1169628" cy="318052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+mn-lt"/>
              </a:rPr>
              <a:t>Mh jafory</a:t>
            </a:r>
          </a:p>
        </p:txBody>
      </p:sp>
    </p:spTree>
    <p:extLst>
      <p:ext uri="{BB962C8B-B14F-4D97-AF65-F5344CB8AC3E}">
        <p14:creationId xmlns:p14="http://schemas.microsoft.com/office/powerpoint/2010/main" val="146162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780866" y="358809"/>
            <a:ext cx="7022592" cy="4389120"/>
          </a:xfrm>
          <a:prstGeom prst="rect">
            <a:avLst/>
          </a:prstGeom>
          <a:noFill/>
          <a:effectLst>
            <a:reflection stA="94000" endPos="65000" dist="50800" dir="5400000" sy="-100000" algn="bl" rotWithShape="0"/>
            <a:softEdge rad="2413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8030E3B-99A2-B94E-973B-E0A2BAC4CB3C}"/>
              </a:ext>
            </a:extLst>
          </p:cNvPr>
          <p:cNvSpPr txBox="1">
            <a:spLocks/>
          </p:cNvSpPr>
          <p:nvPr/>
        </p:nvSpPr>
        <p:spPr>
          <a:xfrm>
            <a:off x="235102" y="6188766"/>
            <a:ext cx="1169628" cy="318052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+mn-lt"/>
              </a:rPr>
              <a:t>Mh jafory</a:t>
            </a:r>
          </a:p>
        </p:txBody>
      </p:sp>
    </p:spTree>
    <p:extLst>
      <p:ext uri="{BB962C8B-B14F-4D97-AF65-F5344CB8AC3E}">
        <p14:creationId xmlns:p14="http://schemas.microsoft.com/office/powerpoint/2010/main" val="371256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780866" y="358809"/>
            <a:ext cx="7022592" cy="4389120"/>
          </a:xfrm>
          <a:prstGeom prst="rect">
            <a:avLst/>
          </a:prstGeom>
          <a:noFill/>
          <a:effectLst>
            <a:reflection stA="94000" endPos="65000" dist="50800" dir="5400000" sy="-100000" algn="bl" rotWithShape="0"/>
            <a:softEdge rad="2413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85C4C2-6F5F-D44D-B220-13A2AFAE65BC}"/>
              </a:ext>
            </a:extLst>
          </p:cNvPr>
          <p:cNvSpPr txBox="1">
            <a:spLocks/>
          </p:cNvSpPr>
          <p:nvPr/>
        </p:nvSpPr>
        <p:spPr>
          <a:xfrm>
            <a:off x="235102" y="6188766"/>
            <a:ext cx="1169628" cy="318052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+mn-lt"/>
              </a:rPr>
              <a:t>Mh jafory</a:t>
            </a:r>
          </a:p>
        </p:txBody>
      </p:sp>
    </p:spTree>
    <p:extLst>
      <p:ext uri="{BB962C8B-B14F-4D97-AF65-F5344CB8AC3E}">
        <p14:creationId xmlns:p14="http://schemas.microsoft.com/office/powerpoint/2010/main" val="2519602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D3ED81C-5D1F-6D4C-B5AA-5AEDA2535E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533378"/>
            <a:ext cx="12192000" cy="534572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>
                <a:latin typeface="Bauhaus 93" panose="04030905020B02020C02" pitchFamily="82" charset="0"/>
              </a:rPr>
              <a:t>Reference below the SITE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C456B6-6D1D-CB43-A792-6CD126AACFEF}"/>
              </a:ext>
            </a:extLst>
          </p:cNvPr>
          <p:cNvSpPr txBox="1"/>
          <p:nvPr/>
        </p:nvSpPr>
        <p:spPr>
          <a:xfrm>
            <a:off x="900334" y="2563827"/>
            <a:ext cx="88626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GITHUB</a:t>
            </a:r>
          </a:p>
          <a:p>
            <a:r>
              <a:rPr lang="en-US" sz="3600" b="1" dirty="0"/>
              <a:t>YOUTUBE </a:t>
            </a:r>
          </a:p>
          <a:p>
            <a:r>
              <a:rPr lang="en-US" sz="3600" b="1" dirty="0"/>
              <a:t>GOOGLE</a:t>
            </a:r>
          </a:p>
        </p:txBody>
      </p:sp>
      <p:sp>
        <p:nvSpPr>
          <p:cNvPr id="12" name="AutoShape 2" descr="https://i.ytimg.com/vi/Fhn20nIFBQ0/hqdefault.jpg?sqp=-oaymwEZCPYBEIoBSFXyq4qpAwsIARUAAIhCGAFwAQ==&amp;rs=AOn4CLAnuLXfTwiDO8y3AhFAhKcfGXDKwA">
            <a:extLst>
              <a:ext uri="{FF2B5EF4-FFF2-40B4-BE49-F238E27FC236}">
                <a16:creationId xmlns:a16="http://schemas.microsoft.com/office/drawing/2014/main" id="{D4CB3759-4447-1847-B515-A6ECCD5CB55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57062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4" descr="https://i.ytimg.com/vi/Fhn20nIFBQ0/hqdefault.jpg?sqp=-oaymwEZCPYBEIoBSFXyq4qpAwsIARUAAIhCGAFwAQ==&amp;rs=AOn4CLAnuLXfTwiDO8y3AhFAhKcfGXDKwA">
            <a:extLst>
              <a:ext uri="{FF2B5EF4-FFF2-40B4-BE49-F238E27FC236}">
                <a16:creationId xmlns:a16="http://schemas.microsoft.com/office/drawing/2014/main" id="{F7B72283-3709-F74E-83B8-996CE2B3BA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5FF5424B-7291-CB4C-9FF1-12D938A49220}"/>
              </a:ext>
            </a:extLst>
          </p:cNvPr>
          <p:cNvSpPr/>
          <p:nvPr/>
        </p:nvSpPr>
        <p:spPr>
          <a:xfrm>
            <a:off x="512637" y="2769037"/>
            <a:ext cx="359560" cy="196948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263180AB-16CC-2341-B1A6-C0484F8AC679}"/>
              </a:ext>
            </a:extLst>
          </p:cNvPr>
          <p:cNvSpPr/>
          <p:nvPr/>
        </p:nvSpPr>
        <p:spPr>
          <a:xfrm>
            <a:off x="495551" y="3342516"/>
            <a:ext cx="359560" cy="196948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7B01421-139E-644D-95BC-147FD2C32E71}"/>
              </a:ext>
            </a:extLst>
          </p:cNvPr>
          <p:cNvSpPr/>
          <p:nvPr/>
        </p:nvSpPr>
        <p:spPr>
          <a:xfrm>
            <a:off x="505499" y="3864020"/>
            <a:ext cx="359560" cy="196948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E2CC660-F2EF-0D43-8830-B50E2C62CC84}"/>
              </a:ext>
            </a:extLst>
          </p:cNvPr>
          <p:cNvSpPr txBox="1">
            <a:spLocks/>
          </p:cNvSpPr>
          <p:nvPr/>
        </p:nvSpPr>
        <p:spPr>
          <a:xfrm>
            <a:off x="235102" y="6188766"/>
            <a:ext cx="1169628" cy="318052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latin typeface="+mn-lt"/>
              </a:rPr>
              <a:t>Mh jafory</a:t>
            </a:r>
          </a:p>
        </p:txBody>
      </p:sp>
    </p:spTree>
    <p:extLst>
      <p:ext uri="{BB962C8B-B14F-4D97-AF65-F5344CB8AC3E}">
        <p14:creationId xmlns:p14="http://schemas.microsoft.com/office/powerpoint/2010/main" val="151833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5" grpId="0" animBg="1"/>
      <p:bldP spid="16" grpId="0" animBg="1"/>
      <p:bldP spid="9" grpId="0" animBg="1"/>
      <p:bldP spid="17" grpId="0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508</TotalTime>
  <Words>84</Words>
  <Application>Microsoft Macintosh PowerPoint</Application>
  <PresentationFormat>Widescreen</PresentationFormat>
  <Paragraphs>31</Paragraphs>
  <Slides>11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Bauhaus 93</vt:lpstr>
      <vt:lpstr>Century Gothic</vt:lpstr>
      <vt:lpstr>Vapor Trail</vt:lpstr>
      <vt:lpstr>WEB RESPONSIVE DESIGN</vt:lpstr>
      <vt:lpstr>PowerPoint Presentation</vt:lpstr>
      <vt:lpstr>HOW DOES EACH LOOK LIKES?</vt:lpstr>
      <vt:lpstr>We will watch   quick  DEMO  video</vt:lpstr>
      <vt:lpstr>We will watch quick Demo video</vt:lpstr>
      <vt:lpstr>PowerPoint Presentation</vt:lpstr>
      <vt:lpstr>PowerPoint Presentation</vt:lpstr>
      <vt:lpstr>PowerPoint Presentation</vt:lpstr>
      <vt:lpstr>Reference below the SITE</vt:lpstr>
      <vt:lpstr>PowerPoint Presentation</vt:lpstr>
      <vt:lpstr>Thank you everyone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Magfur Hasan Jafory</cp:lastModifiedBy>
  <cp:revision>48</cp:revision>
  <dcterms:created xsi:type="dcterms:W3CDTF">2018-10-24T07:06:06Z</dcterms:created>
  <dcterms:modified xsi:type="dcterms:W3CDTF">2019-11-28T07:35:59Z</dcterms:modified>
</cp:coreProperties>
</file>